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3" r:id="rId9"/>
    <p:sldId id="265" r:id="rId10"/>
    <p:sldId id="266" r:id="rId11"/>
    <p:sldId id="267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99871-31FC-5283-7DFD-11F8ED24E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0C71E-4AD9-51FA-459D-C17510923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6F4B8-809E-B71B-46B6-4D96556D0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AE89-D8EF-4662-AF8A-9F054E46C8B1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72EE2-2B62-29B9-F659-E8FC1B275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E2494-717B-174A-15E1-DF9E00F81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9720-40C0-4DA2-B773-5E3FF21A6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706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D2435-8BE8-36BB-D462-1CC1D763B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9EB34-677C-AF31-6435-E4CF5D27DD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DCE86-D4F8-FB7B-9C97-987BAEA4E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AE89-D8EF-4662-AF8A-9F054E46C8B1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1EC59-A29F-4725-22FC-FBCC6C984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CFF8E-BA7C-C615-96E1-8707C1CD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9720-40C0-4DA2-B773-5E3FF21A6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7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053449-D533-5087-AC0A-F60F279F3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6B36A-BA24-0B6A-E573-7C09C68B9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9F535-B5FB-F1CB-12C9-CBAECC71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AE89-D8EF-4662-AF8A-9F054E46C8B1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24451-A241-FAC8-A8D3-DD5B0F1A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8914B-2E34-1F31-7CCA-3FC74426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9720-40C0-4DA2-B773-5E3FF21A6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351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3ACC6-6CD4-37B8-603C-723363503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DA080-FB7F-7CFF-351F-88C5FE835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83321-C0BC-5C3A-E5D5-81D24DDBF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AE89-D8EF-4662-AF8A-9F054E46C8B1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04B82-2F53-F470-2A98-C5FBB8898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5DA06-FDD5-8FC0-A346-B4471CE30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9720-40C0-4DA2-B773-5E3FF21A6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66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5944F-E542-6AF5-D4CC-F25662D2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8A766-730A-F3C1-B748-99AB80875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05C5A-7ACF-3520-C1D9-DD40E8653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AE89-D8EF-4662-AF8A-9F054E46C8B1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CDF12-ACE9-67FC-42A7-FEDEC412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12423-CF34-10DC-24E4-08869193B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9720-40C0-4DA2-B773-5E3FF21A6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396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C663F-E08B-EF8F-E5D1-D79E25F7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BC6E1-1336-1798-FC36-FE4E6246F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004DF-7576-CC2D-5873-8A0F3EFE8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0F633-962B-A3FF-D648-68771984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AE89-D8EF-4662-AF8A-9F054E46C8B1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1E384-7345-25D8-A6DF-0073274FA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339F6-D9E1-3EF0-22C8-A297010E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9720-40C0-4DA2-B773-5E3FF21A6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233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6B425-56DE-5E00-8569-753F982C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967A7-A7BB-D447-802F-1E055CE17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C86C8-EAF7-DD9B-7DF1-7CAD2AF65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CD769C-9594-248D-83AB-6F8F9C171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906C96-1EB0-6B82-16FF-018FCA13A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614059-A800-97A3-8162-832AAD2D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AE89-D8EF-4662-AF8A-9F054E46C8B1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EE48B0-EF17-A491-2A2A-9A21E062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D5CA92-FCF6-93EB-7A7D-E29B9E410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9720-40C0-4DA2-B773-5E3FF21A6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B346D-B1A9-C33A-4C54-EFE60FB4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EFA34-D149-616D-6A5B-69E3F68E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AE89-D8EF-4662-AF8A-9F054E46C8B1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5E684-A00C-42CB-E76D-EB1AA7516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2288B3-D493-7377-4DD5-5AB61763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9720-40C0-4DA2-B773-5E3FF21A6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08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E598-3442-86EC-655D-460C9CAC5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AE89-D8EF-4662-AF8A-9F054E46C8B1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EEA58D-0CE1-B2D8-B7DC-0D849A29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888CB-27BC-DE97-9F33-AB39E06E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9720-40C0-4DA2-B773-5E3FF21A6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27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F0808-BA57-EC7E-3E3B-6A31AD6E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11426-D963-A4CE-7F34-822C3B152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1AF40-7BD4-9D75-1A71-8182261E3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9260B-EC87-A698-D535-D5B69ADCF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AE89-D8EF-4662-AF8A-9F054E46C8B1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2FD0A-2C4B-3BBC-C881-54D9B0D8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8F338-B1E5-BD5A-4832-AFD8C96E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9720-40C0-4DA2-B773-5E3FF21A6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27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62BD7-8B10-5D28-013C-5D7ED1FB1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8BCF98-7477-1AEA-04C3-9712C7667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92094-DC2A-FF8D-2B6D-3F3000F14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F4B6D-4887-65EA-BC71-C36662551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AE89-D8EF-4662-AF8A-9F054E46C8B1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0DBA2-671B-1C40-0271-F7DC3DCF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AC8E4-C9D8-88B3-2932-A56D9029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9720-40C0-4DA2-B773-5E3FF21A6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62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B1BD99-448E-F9A9-038B-6F48B917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049F3-7EB6-0EDD-88C7-89980331F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60A8-8DD8-CBFC-CCAA-D00C0589BC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CAAE89-D8EF-4662-AF8A-9F054E46C8B1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92354-6CB7-7AB6-C912-6399550C7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F8316-9936-0ADD-C0FC-3DD239FDD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409720-40C0-4DA2-B773-5E3FF21A6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8A5C3-79F4-828C-330F-93F021341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46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8A5C3-79F4-828C-330F-93F021341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11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8A5C3-79F4-828C-330F-93F021341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60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8A5C3-79F4-828C-330F-93F021341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6" y="0"/>
            <a:ext cx="121856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9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8A5C3-79F4-828C-330F-93F021341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44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8A5C3-79F4-828C-330F-93F021341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50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8A5C3-79F4-828C-330F-93F021341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64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8A5C3-79F4-828C-330F-93F021341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02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8A5C3-79F4-828C-330F-93F021341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0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8A5C3-79F4-828C-330F-93F021341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7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8A5C3-79F4-828C-330F-93F021341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9980"/>
            <a:ext cx="12191998" cy="67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47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8A5C3-79F4-828C-330F-93F021341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9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 Watts</dc:creator>
  <cp:lastModifiedBy>Rich Watts</cp:lastModifiedBy>
  <cp:revision>1</cp:revision>
  <dcterms:created xsi:type="dcterms:W3CDTF">2024-03-15T11:37:31Z</dcterms:created>
  <dcterms:modified xsi:type="dcterms:W3CDTF">2024-03-15T11:53:33Z</dcterms:modified>
</cp:coreProperties>
</file>